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gmx4cchO6jaG9fwEXouzd7qezG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EF1267-F343-48A9-BBD9-E830817FC262}">
  <a:tblStyle styleId="{AEEF1267-F343-48A9-BBD9-E830817FC2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74c4bdc91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274c4bdc91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74c4bdc91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274c4bdc91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74c4bdc9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274c4bdc9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6868503" y="3131776"/>
            <a:ext cx="4821382" cy="2041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Team: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Anjul Jain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Kavya Pothula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Manushree Sannathimmappa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Uttara Dabbiru</a:t>
            </a:r>
            <a:endParaRPr/>
          </a:p>
          <a:p>
            <a:pPr indent="1143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143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2909030" y="1665938"/>
            <a:ext cx="6069139" cy="5038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5705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FACIAL EMOTION RECOGNITION USING DEEP LEARNING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3410493" y="2342105"/>
            <a:ext cx="5675813" cy="906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lang="en-US" sz="1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 the guidance of Dr. Chongqi Wu</a:t>
            </a:r>
            <a:endParaRPr/>
          </a:p>
        </p:txBody>
      </p:sp>
      <p:sp>
        <p:nvSpPr>
          <p:cNvPr id="93" name="Google Shape;93;p1"/>
          <p:cNvSpPr/>
          <p:nvPr/>
        </p:nvSpPr>
        <p:spPr>
          <a:xfrm>
            <a:off x="4651771" y="1234167"/>
            <a:ext cx="25836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BAN693 Capstone Project</a:t>
            </a:r>
            <a:endParaRPr/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2806" y="2967037"/>
            <a:ext cx="37338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/>
          <p:nvPr>
            <p:ph type="title"/>
          </p:nvPr>
        </p:nvSpPr>
        <p:spPr>
          <a:xfrm>
            <a:off x="2727150" y="1668547"/>
            <a:ext cx="6930034" cy="2846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b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 for Questions . . 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74c4bdc91_0_14"/>
          <p:cNvSpPr/>
          <p:nvPr/>
        </p:nvSpPr>
        <p:spPr>
          <a:xfrm>
            <a:off x="121475" y="102775"/>
            <a:ext cx="11389500" cy="647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g1274c4bdc91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575" y="303350"/>
            <a:ext cx="5612401" cy="35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274c4bdc91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3850" y="364400"/>
            <a:ext cx="4901349" cy="32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274c4bdc91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613" y="3886850"/>
            <a:ext cx="5316325" cy="25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274c4bdc91_0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7700" y="3886850"/>
            <a:ext cx="4757500" cy="25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/>
          <p:nvPr/>
        </p:nvSpPr>
        <p:spPr>
          <a:xfrm>
            <a:off x="2743199" y="42854"/>
            <a:ext cx="598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/>
          </a:p>
        </p:txBody>
      </p:sp>
      <p:sp>
        <p:nvSpPr>
          <p:cNvPr id="100" name="Google Shape;100;p7"/>
          <p:cNvSpPr txBox="1"/>
          <p:nvPr/>
        </p:nvSpPr>
        <p:spPr>
          <a:xfrm>
            <a:off x="775500" y="1382800"/>
            <a:ext cx="31299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FER?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we are working on this problem?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we are implementing? - Deep Learning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Applications of FER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acial Recognition (Updated with Examples)" id="101" name="Google Shape;10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3515" y="4591996"/>
            <a:ext cx="5132731" cy="19005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WS Facial Recognition Platform Misidentified Over 100 Politicians As  Criminals | Threatpost" id="102" name="Google Shape;10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6624" y="1251999"/>
            <a:ext cx="3566548" cy="32004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 examples of how emotion analysis helps to improve an existing process" id="103" name="Google Shape;10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88049" y="1251999"/>
            <a:ext cx="3729775" cy="3200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>
            <p:ph type="title"/>
          </p:nvPr>
        </p:nvSpPr>
        <p:spPr>
          <a:xfrm>
            <a:off x="6771950" y="1644425"/>
            <a:ext cx="5056800" cy="18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t/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-US" sz="2200">
                <a:solidFill>
                  <a:schemeClr val="lt1"/>
                </a:solidFill>
              </a:rPr>
              <a:t>Kaggle and custom data set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-US" sz="2200">
                <a:solidFill>
                  <a:schemeClr val="lt1"/>
                </a:solidFill>
              </a:rPr>
              <a:t>Data Overview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-US" sz="2200">
                <a:solidFill>
                  <a:schemeClr val="lt1"/>
                </a:solidFill>
              </a:rPr>
              <a:t>Data Pipeline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descr="Graphical user interface&#10;&#10;Description automatically generated" id="109" name="Google Shape;109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895" y="2293841"/>
            <a:ext cx="5707800" cy="37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1954" y="3647200"/>
            <a:ext cx="1954725" cy="2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23150" y="3600600"/>
            <a:ext cx="1686950" cy="2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1364125" y="289650"/>
            <a:ext cx="84651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>
            <p:ph type="title"/>
          </p:nvPr>
        </p:nvSpPr>
        <p:spPr>
          <a:xfrm>
            <a:off x="838200" y="385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</a:rPr>
              <a:t>Artificial Neural Network</a:t>
            </a:r>
            <a:endParaRPr/>
          </a:p>
        </p:txBody>
      </p:sp>
      <p:pic>
        <p:nvPicPr>
          <p:cNvPr id="118" name="Google Shape;1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150" y="1111851"/>
            <a:ext cx="5198826" cy="26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301" y="4118599"/>
            <a:ext cx="4564498" cy="24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5625" y="4118604"/>
            <a:ext cx="4564501" cy="2390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74c4bdc91_0_41"/>
          <p:cNvSpPr txBox="1"/>
          <p:nvPr>
            <p:ph type="title"/>
          </p:nvPr>
        </p:nvSpPr>
        <p:spPr>
          <a:xfrm>
            <a:off x="468563" y="-13909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</a:rPr>
              <a:t>Convolutional</a:t>
            </a:r>
            <a:r>
              <a:rPr b="1" lang="en-US">
                <a:solidFill>
                  <a:schemeClr val="lt1"/>
                </a:solidFill>
              </a:rPr>
              <a:t> Neural Network</a:t>
            </a:r>
            <a:endParaRPr/>
          </a:p>
        </p:txBody>
      </p:sp>
      <p:pic>
        <p:nvPicPr>
          <p:cNvPr id="126" name="Google Shape;126;g1274c4bdc91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025" y="4506225"/>
            <a:ext cx="4596900" cy="220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274c4bdc91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1733" y="4358675"/>
            <a:ext cx="5590342" cy="235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1274c4bdc91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3225" y="1040975"/>
            <a:ext cx="7262223" cy="8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1274c4bdc91_0_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6375" y="1835175"/>
            <a:ext cx="5991600" cy="23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274c4bdc91_0_41"/>
          <p:cNvSpPr txBox="1"/>
          <p:nvPr/>
        </p:nvSpPr>
        <p:spPr>
          <a:xfrm>
            <a:off x="0" y="751125"/>
            <a:ext cx="2296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CNN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 as a Baseline n/w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N/w Architecture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the network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 of Results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Tackling Overfitting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1274c4bdc91_0_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3225" y="1841052"/>
            <a:ext cx="1377375" cy="235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274c4bdc91_0_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52076" y="2356055"/>
            <a:ext cx="952500" cy="113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g1274c4bdc91_0_41"/>
          <p:cNvCxnSpPr/>
          <p:nvPr/>
        </p:nvCxnSpPr>
        <p:spPr>
          <a:xfrm>
            <a:off x="7964900" y="4181650"/>
            <a:ext cx="1042800" cy="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4" name="Google Shape;134;g1274c4bdc91_0_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57975" y="1040975"/>
            <a:ext cx="952500" cy="31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74c4bdc91_0_41"/>
          <p:cNvSpPr txBox="1"/>
          <p:nvPr/>
        </p:nvSpPr>
        <p:spPr>
          <a:xfrm>
            <a:off x="9455450" y="2572538"/>
            <a:ext cx="10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“Happy”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1274c4bdc91_0_41"/>
          <p:cNvSpPr txBox="1"/>
          <p:nvPr/>
        </p:nvSpPr>
        <p:spPr>
          <a:xfrm>
            <a:off x="9513475" y="3020800"/>
            <a:ext cx="8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“Sad”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973" y="1526658"/>
            <a:ext cx="10407427" cy="437829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 txBox="1"/>
          <p:nvPr/>
        </p:nvSpPr>
        <p:spPr>
          <a:xfrm>
            <a:off x="2798618" y="323273"/>
            <a:ext cx="598516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Validation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 txBox="1"/>
          <p:nvPr>
            <p:ph type="title"/>
          </p:nvPr>
        </p:nvSpPr>
        <p:spPr>
          <a:xfrm>
            <a:off x="3214253" y="240146"/>
            <a:ext cx="5227783" cy="10898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</a:rPr>
              <a:t>Transfer Learning</a:t>
            </a: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588625" y="1354775"/>
            <a:ext cx="341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&amp; Why Transfer Learning?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the updated network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925" y="1972800"/>
            <a:ext cx="7406350" cy="42175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/>
          <p:nvPr/>
        </p:nvSpPr>
        <p:spPr>
          <a:xfrm>
            <a:off x="3209731" y="42854"/>
            <a:ext cx="551863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Selection</a:t>
            </a:r>
            <a:endParaRPr/>
          </a:p>
        </p:txBody>
      </p:sp>
      <p:graphicFrame>
        <p:nvGraphicFramePr>
          <p:cNvPr id="155" name="Google Shape;155;p8"/>
          <p:cNvGraphicFramePr/>
          <p:nvPr/>
        </p:nvGraphicFramePr>
        <p:xfrm>
          <a:off x="6421775" y="164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{AEEF1267-F343-48A9-BBD9-E830817FC262}</a:tableStyleId>
              </a:tblPr>
              <a:tblGrid>
                <a:gridCol w="838200"/>
                <a:gridCol w="533400"/>
                <a:gridCol w="685800"/>
                <a:gridCol w="69532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Classification Accuracy</a:t>
                      </a:r>
                      <a:endParaRPr b="1" sz="1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CNN </a:t>
                      </a:r>
                      <a:endParaRPr b="1" sz="1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VGG-1</a:t>
                      </a:r>
                      <a:endParaRPr b="1" sz="1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VGG-2</a:t>
                      </a:r>
                      <a:endParaRPr b="1" sz="1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4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 Accuracy</a:t>
                      </a:r>
                      <a:endParaRPr b="1" sz="1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29%</a:t>
                      </a:r>
                      <a:endParaRPr b="1" sz="1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52%</a:t>
                      </a:r>
                      <a:endParaRPr b="1" sz="1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76%</a:t>
                      </a:r>
                      <a:endParaRPr b="1" sz="1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7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Validation Accuracy</a:t>
                      </a:r>
                      <a:endParaRPr b="1" sz="1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38%</a:t>
                      </a:r>
                      <a:endParaRPr b="1" sz="1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49%</a:t>
                      </a:r>
                      <a:endParaRPr b="1" sz="1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57%</a:t>
                      </a:r>
                      <a:endParaRPr b="1" sz="1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156" name="Google Shape;15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75" y="721575"/>
            <a:ext cx="4694650" cy="27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50" y="3706116"/>
            <a:ext cx="4778775" cy="29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5556" y="3706125"/>
            <a:ext cx="4850044" cy="29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74c4bdc91_0_10"/>
          <p:cNvSpPr txBox="1"/>
          <p:nvPr/>
        </p:nvSpPr>
        <p:spPr>
          <a:xfrm>
            <a:off x="3083325" y="130800"/>
            <a:ext cx="3886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Let’s recognize the emotions…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g1274c4bdc91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00" y="1503500"/>
            <a:ext cx="3166501" cy="26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274c4bdc91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6025" y="1603875"/>
            <a:ext cx="3077226" cy="211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274c4bdc91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7775" y="4033500"/>
            <a:ext cx="3496240" cy="248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274c4bdc91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7125" y="1546800"/>
            <a:ext cx="3453351" cy="248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2022-03-04T21:28:29Z</dcterms:created>
  <dc:creator>Microsoft Office User</dc:creator>
</cp:coreProperties>
</file>